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7" d="100"/>
          <a:sy n="47" d="100"/>
        </p:scale>
        <p:origin x="77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58E0-F13B-416E-A482-4118DF15B9DA}" type="datetimeFigureOut">
              <a:rPr lang="sv-SE" smtClean="0"/>
              <a:t>2016-04-14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49C8A-B593-4CBC-ACBB-1184A1FE3A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8983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58E0-F13B-416E-A482-4118DF15B9DA}" type="datetimeFigureOut">
              <a:rPr lang="sv-SE" smtClean="0"/>
              <a:t>2016-04-14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49C8A-B593-4CBC-ACBB-1184A1FE3A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1457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58E0-F13B-416E-A482-4118DF15B9DA}" type="datetimeFigureOut">
              <a:rPr lang="sv-SE" smtClean="0"/>
              <a:t>2016-04-14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49C8A-B593-4CBC-ACBB-1184A1FE3A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0667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58E0-F13B-416E-A482-4118DF15B9DA}" type="datetimeFigureOut">
              <a:rPr lang="sv-SE" smtClean="0"/>
              <a:t>2016-04-14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49C8A-B593-4CBC-ACBB-1184A1FE3A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138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58E0-F13B-416E-A482-4118DF15B9DA}" type="datetimeFigureOut">
              <a:rPr lang="sv-SE" smtClean="0"/>
              <a:t>2016-04-14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49C8A-B593-4CBC-ACBB-1184A1FE3A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404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58E0-F13B-416E-A482-4118DF15B9DA}" type="datetimeFigureOut">
              <a:rPr lang="sv-SE" smtClean="0"/>
              <a:t>2016-04-14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49C8A-B593-4CBC-ACBB-1184A1FE3A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906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58E0-F13B-416E-A482-4118DF15B9DA}" type="datetimeFigureOut">
              <a:rPr lang="sv-SE" smtClean="0"/>
              <a:t>2016-04-14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49C8A-B593-4CBC-ACBB-1184A1FE3A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3859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58E0-F13B-416E-A482-4118DF15B9DA}" type="datetimeFigureOut">
              <a:rPr lang="sv-SE" smtClean="0"/>
              <a:t>2016-04-14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49C8A-B593-4CBC-ACBB-1184A1FE3A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951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58E0-F13B-416E-A482-4118DF15B9DA}" type="datetimeFigureOut">
              <a:rPr lang="sv-SE" smtClean="0"/>
              <a:t>2016-04-14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49C8A-B593-4CBC-ACBB-1184A1FE3A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0626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58E0-F13B-416E-A482-4118DF15B9DA}" type="datetimeFigureOut">
              <a:rPr lang="sv-SE" smtClean="0"/>
              <a:t>2016-04-14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49C8A-B593-4CBC-ACBB-1184A1FE3A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9340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58E0-F13B-416E-A482-4118DF15B9DA}" type="datetimeFigureOut">
              <a:rPr lang="sv-SE" smtClean="0"/>
              <a:t>2016-04-14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49C8A-B593-4CBC-ACBB-1184A1FE3A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0291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058E0-F13B-416E-A482-4118DF15B9DA}" type="datetimeFigureOut">
              <a:rPr lang="sv-SE" smtClean="0"/>
              <a:t>2016-04-14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49C8A-B593-4CBC-ACBB-1184A1FE3A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0499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MSB </a:t>
            </a:r>
            <a:r>
              <a:rPr lang="sv-SE" b="1" dirty="0" err="1" smtClean="0"/>
              <a:t>BoF</a:t>
            </a:r>
            <a:endParaRPr lang="sv-S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24 h reflektioner</a:t>
            </a:r>
          </a:p>
          <a:p>
            <a:pPr lvl="1"/>
            <a:r>
              <a:rPr lang="sv-SE" dirty="0" smtClean="0"/>
              <a:t>kan vara svårt att hinna </a:t>
            </a:r>
            <a:r>
              <a:rPr lang="sv-SE" dirty="0" err="1" smtClean="0"/>
              <a:t>pga</a:t>
            </a:r>
            <a:r>
              <a:rPr lang="sv-SE" dirty="0" smtClean="0"/>
              <a:t> att folk med viktig info för utredning utanför innersta </a:t>
            </a:r>
            <a:r>
              <a:rPr lang="sv-SE" dirty="0" err="1" smtClean="0"/>
              <a:t>infosäk</a:t>
            </a:r>
            <a:r>
              <a:rPr lang="sv-SE" dirty="0" smtClean="0"/>
              <a:t> är svåra att få tag </a:t>
            </a:r>
            <a:r>
              <a:rPr lang="sv-SE" smtClean="0"/>
              <a:t>på snabbt</a:t>
            </a:r>
            <a:endParaRPr lang="sv-SE" dirty="0" smtClean="0"/>
          </a:p>
          <a:p>
            <a:pPr lvl="1"/>
            <a:r>
              <a:rPr lang="sv-SE" dirty="0" smtClean="0"/>
              <a:t>24 h börjar ticka när rätt roll fått det på sitt bord (läs inte mail när du är ledig)</a:t>
            </a:r>
          </a:p>
          <a:p>
            <a:r>
              <a:rPr lang="sv-SE" dirty="0" smtClean="0"/>
              <a:t>Vad är allvarligt? Organisationsperspektivet</a:t>
            </a:r>
          </a:p>
          <a:p>
            <a:pPr lvl="1"/>
            <a:r>
              <a:rPr lang="sv-SE" dirty="0" smtClean="0"/>
              <a:t>Liten organisation vs stor organisation</a:t>
            </a:r>
          </a:p>
          <a:p>
            <a:pPr lvl="1"/>
            <a:r>
              <a:rPr lang="sv-SE" dirty="0" smtClean="0"/>
              <a:t>Stort problem – litet problem</a:t>
            </a:r>
          </a:p>
          <a:p>
            <a:r>
              <a:rPr lang="sv-SE" dirty="0" smtClean="0"/>
              <a:t>Typexempel kommer att uppdateras, hör gärna av er med exempel</a:t>
            </a:r>
          </a:p>
          <a:p>
            <a:r>
              <a:rPr lang="sv-SE" dirty="0" smtClean="0"/>
              <a:t>Kan man dra tillbaka en rapport? </a:t>
            </a:r>
          </a:p>
          <a:p>
            <a:pPr lvl="1"/>
            <a:r>
              <a:rPr lang="sv-SE" dirty="0" smtClean="0"/>
              <a:t>Uppdatera ärendet (diarienummer)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5225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87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MSB BoF</vt:lpstr>
    </vt:vector>
  </TitlesOfParts>
  <Company>Chalmers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Anne-Marie Achrenius</dc:creator>
  <cp:lastModifiedBy>Anne-Marie Achrenius</cp:lastModifiedBy>
  <cp:revision>4</cp:revision>
  <dcterms:created xsi:type="dcterms:W3CDTF">2016-04-14T07:15:04Z</dcterms:created>
  <dcterms:modified xsi:type="dcterms:W3CDTF">2016-04-14T07:17:31Z</dcterms:modified>
</cp:coreProperties>
</file>